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4" r:id="rId4"/>
    <p:sldId id="265" r:id="rId5"/>
    <p:sldId id="271" r:id="rId6"/>
    <p:sldId id="270" r:id="rId7"/>
    <p:sldId id="269" r:id="rId8"/>
    <p:sldId id="268" r:id="rId9"/>
    <p:sldId id="267" r:id="rId10"/>
    <p:sldId id="266" r:id="rId11"/>
    <p:sldId id="258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91"/>
    <p:restoredTop sz="95909"/>
  </p:normalViewPr>
  <p:slideViewPr>
    <p:cSldViewPr snapToGrid="0">
      <p:cViewPr varScale="1">
        <p:scale>
          <a:sx n="99" d="100"/>
          <a:sy n="99" d="100"/>
        </p:scale>
        <p:origin x="17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D89E5-44A2-1F16-FD58-34E7FAC03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145BE9-E478-CB12-33EC-B3CDF86ECE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698DE-0747-F58B-1024-10DD52F2C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01764-89BD-7C43-9E89-C7BF86AF049A}" type="datetimeFigureOut">
              <a:rPr lang="en-US" smtClean="0"/>
              <a:t>5/29/23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EE788-5DD9-5534-0740-8F8197E83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E7C57-D901-F1E6-58BA-B4B1066EA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A5EF-DBF9-F648-8D7C-64E491D1D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908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2BADC-CF46-90B6-CBAB-A9D247D08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73E45-9B74-9BC9-0675-5798F8055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67577-1974-73CB-333E-D937EC391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01764-89BD-7C43-9E89-C7BF86AF049A}" type="datetimeFigureOut">
              <a:rPr lang="en-US" smtClean="0"/>
              <a:t>5/29/23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892A3-42BB-7AC6-5BC8-7814EEA6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EA0DB-FE12-0B0A-0412-B19E04FD2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A5EF-DBF9-F648-8D7C-64E491D1D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26568-63D7-71DE-44D6-E883401A8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7363D-DC8B-A182-2738-9AC69BA71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87F74-E4AF-AE40-9550-D422012DB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01764-89BD-7C43-9E89-C7BF86AF049A}" type="datetimeFigureOut">
              <a:rPr lang="en-US" smtClean="0"/>
              <a:t>5/29/23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D0A22-EEA7-4ABC-BDE1-9D125F572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481EF-B095-5B04-87CD-37D5532C8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A5EF-DBF9-F648-8D7C-64E491D1D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15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1BE14-60DA-30EF-8F2C-96DDE22D0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08486-FEAF-EE14-A75F-757C56D780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3311F-9A8C-0B9A-64F8-32E773002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1FF9B9-CBD8-1447-94E3-C766EA1A1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01764-89BD-7C43-9E89-C7BF86AF049A}" type="datetimeFigureOut">
              <a:rPr lang="en-US" smtClean="0"/>
              <a:t>5/29/23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6387F8-0B5F-0533-1FD6-CB4BDCCF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D5F56-08CC-5EFB-EDEC-FB8CCBD4C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A5EF-DBF9-F648-8D7C-64E491D1D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9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B3C1F-AD32-52B3-30A2-7C03D19F3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0F82F-03D2-3340-2C31-103698C3A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A78B02-4998-C21E-E84C-E6F93661B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E2169A-8B63-C2BA-F141-63ACC1799A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527C70-949E-C34F-7ECA-9BF4E547EB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4FB9B9-C384-823C-1CD5-A2D8D0F95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01764-89BD-7C43-9E89-C7BF86AF049A}" type="datetimeFigureOut">
              <a:rPr lang="en-US" smtClean="0"/>
              <a:t>5/29/23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DEE72A-9763-EEA1-B1E1-9AD52D598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BDDE77-0044-0D12-46FC-A4278016D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A5EF-DBF9-F648-8D7C-64E491D1D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20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383EA-18DE-06B6-BA43-2354A3F4F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CBA456-9677-EB40-16C4-4CB06A979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01764-89BD-7C43-9E89-C7BF86AF049A}" type="datetimeFigureOut">
              <a:rPr lang="en-US" smtClean="0"/>
              <a:t>5/29/23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B0733F-F00A-7D67-EAD3-E79B2D0F1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CEF616-C74C-9C21-2C84-3D144EE6D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A5EF-DBF9-F648-8D7C-64E491D1D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8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D7E596-A856-61FA-9422-704C67345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01764-89BD-7C43-9E89-C7BF86AF049A}" type="datetimeFigureOut">
              <a:rPr lang="en-US" smtClean="0"/>
              <a:t>5/29/23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4BD6D-90CB-234F-BAB7-D0DB876A7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28CD2-78DE-BA8A-78BE-D9E5F2AED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A5EF-DBF9-F648-8D7C-64E491D1D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686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9DA4C-3CD4-04B0-7C27-F447F04F9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D8F13-6788-4042-33CE-610D35AD6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1AD79-08A5-9E08-0CB4-19E3B77A8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36A29B-AF59-A3CA-499F-06095F2C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01764-89BD-7C43-9E89-C7BF86AF049A}" type="datetimeFigureOut">
              <a:rPr lang="en-US" smtClean="0"/>
              <a:t>5/29/23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0779B-2CEB-410E-742A-160DFF224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70E5E-DEA9-5A04-B794-39CCDF699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A5EF-DBF9-F648-8D7C-64E491D1D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292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9178A-27D6-B6BB-A164-F8CE086AA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253791-DA63-345B-A1E8-96C663E151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8DCC5-A5A6-9F0B-394E-94DF28BD5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8A31D9-2D8B-3FDA-5238-89A6FEAC0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01764-89BD-7C43-9E89-C7BF86AF049A}" type="datetimeFigureOut">
              <a:rPr lang="en-US" smtClean="0"/>
              <a:t>5/29/23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E1465C-9D8A-CCE5-B944-96E9E853F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880001-52E3-ED22-82EC-892721F4D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A5EF-DBF9-F648-8D7C-64E491D1D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40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DAFAB-D22F-B9DC-7BB2-82E3B0190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5FBCCF-FAE2-457E-6A37-AD5D78324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623DB-E898-F472-8062-111ED2678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01764-89BD-7C43-9E89-C7BF86AF049A}" type="datetimeFigureOut">
              <a:rPr lang="en-US" smtClean="0"/>
              <a:t>5/29/23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845B-E339-095B-3F2C-30D97A47A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DE8EE-C5F6-0AE0-C653-A5E0A9E3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A5EF-DBF9-F648-8D7C-64E491D1D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9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61CF67-2DC8-B078-CD19-19FEA9E06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DCA6E0-0A85-454C-E4EB-2DE7E3625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5D40B-9497-3C50-BD8C-277EB20DF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01764-89BD-7C43-9E89-C7BF86AF049A}" type="datetimeFigureOut">
              <a:rPr lang="en-US" smtClean="0"/>
              <a:t>5/29/23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2437E-AB83-ACA2-B50A-403136BA0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1270C-59C6-E03C-EE6B-FCB9E4966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A5EF-DBF9-F648-8D7C-64E491D1D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67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41CFF2-FC06-C1AA-E5D4-29619008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B9636E-2C0B-B0F3-B121-EEB0696C5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86B96-930A-4730-DBE6-6551A3E17E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01764-89BD-7C43-9E89-C7BF86AF049A}" type="datetimeFigureOut">
              <a:rPr lang="en-US" smtClean="0"/>
              <a:t>5/29/23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FAD8F-A6C8-8DBA-4790-8EFA143652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A457D-505A-70A4-11B1-359293E8D5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FA5EF-DBF9-F648-8D7C-64E491D1D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65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CEB6CC-8C3A-0943-7F88-DE30CF784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848"/>
            <a:ext cx="12192000" cy="687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71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D97B7F-2A9F-CA74-C370-45E7D66AE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37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E62D0F-F59B-5074-C97A-5CD1F7C17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0054" y="-87682"/>
            <a:ext cx="12462054" cy="694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24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D3AAA0-6B8E-E886-BC03-51D7A6DE7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888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DB443C1-BC01-6EAE-6A56-2310285E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235" y="-7306"/>
            <a:ext cx="12260469" cy="690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90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C72F45-E2EF-B01C-F815-F74908A59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71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4A4829-1B2B-FC9C-968D-CE7D45CD5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196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3C6A4D-E5C5-DE08-571B-20C19C3DA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404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27299B-473D-B3A6-BBA6-9F29F55EB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65"/>
            <a:ext cx="121850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763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555985-6B9D-4A54-43F1-CCC5BA45C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7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9241C9-3094-8FE2-ABE2-569EACC93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53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75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EC2B93-4AD4-CA70-192A-AF96984F3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11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13819E-BF70-F224-36E2-B8D8EC550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8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040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B7F255-F2AB-811B-643F-D8741E2B2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336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0</Words>
  <Application>Microsoft Macintosh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 Steiger</dc:creator>
  <cp:lastModifiedBy>G Steiger</cp:lastModifiedBy>
  <cp:revision>3</cp:revision>
  <dcterms:created xsi:type="dcterms:W3CDTF">2023-05-09T07:24:02Z</dcterms:created>
  <dcterms:modified xsi:type="dcterms:W3CDTF">2023-05-29T07:34:49Z</dcterms:modified>
</cp:coreProperties>
</file>